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282" r:id="rId28"/>
  </p:sldIdLst>
  <p:sldSz cx="9144000" cy="6858000" type="screen4x3"/>
  <p:notesSz cx="6858000" cy="9144000"/>
  <p:photoAlbum showCaptions="1" layout="1picTitle" frame="frameStyle2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94660"/>
  </p:normalViewPr>
  <p:slideViewPr>
    <p:cSldViewPr>
      <p:cViewPr varScale="1">
        <p:scale>
          <a:sx n="69" d="100"/>
          <a:sy n="69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  <p:transition spd="slow" advTm="3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p:transition spd="slow" advTm="3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E1BE26A-38F9-4AAC-A9CD-EFB345DC80ED}" type="datetimeFigureOut">
              <a:rPr lang="fr-BE" smtClean="0"/>
              <a:t>13-02-13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440AA6E-6486-4EF2-8D80-ACC21587E3CB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Tm="3000">
    <p:wipe/>
  </p:transition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555</a:t>
            </a:r>
            <a:r>
              <a:rPr lang="fr-BE" baseline="30000" dirty="0" smtClean="0"/>
              <a:t>ème</a:t>
            </a:r>
            <a:r>
              <a:rPr lang="fr-BE" dirty="0" smtClean="0"/>
              <a:t> Carnaval de Malmedy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smtClean="0"/>
              <a:t>10 février 2013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71749874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LA PLACE DE ROME ENCORE VIDE…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753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61505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L’un des héros du jour!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756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6072453"/>
      </p:ext>
    </p:extLst>
  </p:cSld>
  <p:clrMapOvr>
    <a:masterClrMapping/>
  </p:clrMapOvr>
  <p:transition spd="slow" advTm="3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Les </a:t>
            </a:r>
            <a:r>
              <a:rPr lang="fr-BE" dirty="0" err="1" smtClean="0"/>
              <a:t>haguètes</a:t>
            </a:r>
            <a:r>
              <a:rPr lang="fr-BE" dirty="0" smtClean="0"/>
              <a:t> dansent place </a:t>
            </a:r>
            <a:r>
              <a:rPr lang="fr-BE" dirty="0" err="1" smtClean="0"/>
              <a:t>albert</a:t>
            </a:r>
            <a:r>
              <a:rPr lang="fr-BE" dirty="0" smtClean="0"/>
              <a:t> i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761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1311329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S’agit pas de se faire attraper!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769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7035952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Notre héros est croupier au casino!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774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85056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Et son frère aussi!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775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7636041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Un tandem de choc pour parader…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777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5158757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Au travail!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780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63930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Et </a:t>
            </a:r>
            <a:r>
              <a:rPr lang="fr-BE" dirty="0" err="1" smtClean="0"/>
              <a:t>v’la</a:t>
            </a:r>
            <a:r>
              <a:rPr lang="fr-BE" dirty="0" smtClean="0"/>
              <a:t> l’ </a:t>
            </a:r>
            <a:r>
              <a:rPr lang="fr-BE" dirty="0" err="1" smtClean="0"/>
              <a:t>trouv’lè</a:t>
            </a:r>
            <a:r>
              <a:rPr lang="fr-BE" dirty="0" smtClean="0"/>
              <a:t>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785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24000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3000">
        <p:cut/>
      </p:transition>
    </mc:Choice>
    <mc:Fallback>
      <p:transition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Les pierrots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795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5121617"/>
      </p:ext>
    </p:extLst>
  </p:cSld>
  <p:clrMapOvr>
    <a:masterClrMapping/>
  </p:clrMapOvr>
  <p:transition spd="slow" advTm="3000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Astérix et </a:t>
            </a:r>
            <a:r>
              <a:rPr lang="fr-BE" dirty="0" err="1" smtClean="0"/>
              <a:t>obélix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798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81435601"/>
      </p:ext>
    </p:extLst>
  </p:cSld>
  <p:clrMapOvr>
    <a:masterClrMapping/>
  </p:clrMapOvr>
  <p:transition spd="slow" advTm="3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Les longs nez…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808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78496313"/>
      </p:ext>
    </p:extLst>
  </p:cSld>
  <p:clrMapOvr>
    <a:masterClrMapping/>
  </p:clrMapOvr>
  <p:transition spd="slow" advTm="3000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Suivent les danseuses…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809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84149271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Et l’enfer arrive!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810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5966552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M. « </a:t>
            </a:r>
            <a:r>
              <a:rPr lang="fr-BE" dirty="0" err="1" smtClean="0"/>
              <a:t>prope</a:t>
            </a:r>
            <a:r>
              <a:rPr lang="fr-BE" dirty="0" smtClean="0"/>
              <a:t> » vient nettoyer tout ça…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813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52251545"/>
      </p:ext>
    </p:extLst>
  </p:cSld>
  <p:clrMapOvr>
    <a:masterClrMapping/>
  </p:clrMapOvr>
  <p:transition spd="slow" advTm="3000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La fanfare « russe » chauffe les cœurs!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816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6012988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Des </a:t>
            </a:r>
            <a:r>
              <a:rPr lang="fr-BE" dirty="0" err="1" smtClean="0"/>
              <a:t>savadjes</a:t>
            </a:r>
            <a:r>
              <a:rPr lang="fr-BE" dirty="0" smtClean="0"/>
              <a:t> </a:t>
            </a:r>
            <a:r>
              <a:rPr lang="fr-BE" dirty="0" err="1" smtClean="0"/>
              <a:t>cayets</a:t>
            </a:r>
            <a:r>
              <a:rPr lang="fr-BE" dirty="0" smtClean="0"/>
              <a:t>… pouponnant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827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299908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Attention les têtes!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828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7113600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Ah! Il y a du monde!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831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6366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 </a:t>
            </a:r>
            <a:r>
              <a:rPr lang="fr-BE" dirty="0" err="1" smtClean="0"/>
              <a:t>pékèt</a:t>
            </a:r>
            <a:r>
              <a:rPr lang="fr-BE" dirty="0" smtClean="0"/>
              <a:t> descend tout seul….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839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634796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… et se boit tout seul aussi!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840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10413269"/>
      </p:ext>
    </p:extLst>
  </p:cSld>
  <p:clrMapOvr>
    <a:masterClrMapping/>
  </p:clrMapOvr>
  <p:transition spd="slow" advTm="3000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De l’art de recycler les matériaux!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842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22602442"/>
      </p:ext>
    </p:extLst>
  </p:cSld>
  <p:clrMapOvr>
    <a:masterClrMapping/>
  </p:clrMapOvr>
  <p:transition spd="slow" advTm="3000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Dzim</a:t>
            </a:r>
            <a:r>
              <a:rPr lang="fr-BE" dirty="0" smtClean="0"/>
              <a:t> boum </a:t>
            </a:r>
            <a:r>
              <a:rPr lang="fr-BE" dirty="0" err="1" smtClean="0"/>
              <a:t>boum</a:t>
            </a:r>
            <a:r>
              <a:rPr lang="fr-BE" dirty="0" smtClean="0"/>
              <a:t>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843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592069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M. </a:t>
            </a:r>
            <a:r>
              <a:rPr lang="fr-BE" dirty="0" err="1" smtClean="0"/>
              <a:t>prope</a:t>
            </a:r>
            <a:r>
              <a:rPr lang="fr-BE" dirty="0" smtClean="0"/>
              <a:t>… un peu sale!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2917825" y="1646238"/>
            <a:ext cx="3308350" cy="4792662"/>
            <a:chOff x="2917825" y="1646238"/>
            <a:chExt cx="3308350" cy="4792662"/>
          </a:xfrm>
        </p:grpSpPr>
        <p:pic>
          <p:nvPicPr>
            <p:cNvPr id="4" name="Image 3" descr="IMG_0851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825" y="1646238"/>
              <a:ext cx="3308350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917825" y="6096000"/>
              <a:ext cx="3308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02085048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 dragon </a:t>
            </a:r>
            <a:r>
              <a:rPr lang="fr-BE" dirty="0" err="1" smtClean="0"/>
              <a:t>malmédien</a:t>
            </a:r>
            <a:r>
              <a:rPr lang="fr-BE" dirty="0" smtClean="0"/>
              <a:t> pour </a:t>
            </a:r>
            <a:r>
              <a:rPr lang="fr-BE" dirty="0" err="1" smtClean="0"/>
              <a:t>clôre</a:t>
            </a:r>
            <a:r>
              <a:rPr lang="fr-BE" dirty="0" smtClean="0"/>
              <a:t> le…</a:t>
            </a:r>
            <a:endParaRPr lang="fr-BE" dirty="0"/>
          </a:p>
        </p:txBody>
      </p:sp>
      <p:grpSp>
        <p:nvGrpSpPr>
          <p:cNvPr id="6" name="Groupe 5"/>
          <p:cNvGrpSpPr>
            <a:grpSpLocks noGrp="1" noUngrp="1" noChangeAspect="1"/>
          </p:cNvGrpSpPr>
          <p:nvPr/>
        </p:nvGrpSpPr>
        <p:grpSpPr>
          <a:xfrm>
            <a:off x="1630363" y="1646238"/>
            <a:ext cx="5881687" cy="4792662"/>
            <a:chOff x="1630363" y="1646238"/>
            <a:chExt cx="5881687" cy="4792662"/>
          </a:xfrm>
        </p:grpSpPr>
        <p:pic>
          <p:nvPicPr>
            <p:cNvPr id="4" name="Image 3" descr="IMG_0887 - Copi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63" y="1646238"/>
              <a:ext cx="5881687" cy="4411662"/>
            </a:xfrm>
            <a:prstGeom prst="roundRect">
              <a:avLst>
                <a:gd name="adj" fmla="val 6500"/>
              </a:avLst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30363" y="6096000"/>
              <a:ext cx="58816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4605791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64637"/>
            <a:ext cx="47525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53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32</TotalTime>
  <Words>141</Words>
  <Application>Microsoft Office PowerPoint</Application>
  <PresentationFormat>Affichage à l'écran (4:3)</PresentationFormat>
  <Paragraphs>27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Angles</vt:lpstr>
      <vt:lpstr>555ème Carnaval de Malmedy</vt:lpstr>
      <vt:lpstr>LA PLACE DE ROME ENCORE VIDE…</vt:lpstr>
      <vt:lpstr>L’un des héros du jour!</vt:lpstr>
      <vt:lpstr>Les haguètes dansent place albert i</vt:lpstr>
      <vt:lpstr>S’agit pas de se faire attraper!</vt:lpstr>
      <vt:lpstr>Notre héros est croupier au casino!</vt:lpstr>
      <vt:lpstr>Et son frère aussi!</vt:lpstr>
      <vt:lpstr>Un tandem de choc pour parader…</vt:lpstr>
      <vt:lpstr>Au travail!</vt:lpstr>
      <vt:lpstr>Et v’la l’ trouv’lè!</vt:lpstr>
      <vt:lpstr>Les pierrots</vt:lpstr>
      <vt:lpstr>Astérix et obélix</vt:lpstr>
      <vt:lpstr>Les longs nez…</vt:lpstr>
      <vt:lpstr>Suivent les danseuses…</vt:lpstr>
      <vt:lpstr>Et l’enfer arrive!</vt:lpstr>
      <vt:lpstr>M. « prope » vient nettoyer tout ça…</vt:lpstr>
      <vt:lpstr>La fanfare « russe » chauffe les cœurs!</vt:lpstr>
      <vt:lpstr>Des savadjes cayets… pouponnant</vt:lpstr>
      <vt:lpstr>Attention les têtes!</vt:lpstr>
      <vt:lpstr>Ah! Il y a du monde!</vt:lpstr>
      <vt:lpstr>Le pékèt descend tout seul….</vt:lpstr>
      <vt:lpstr>… et se boit tout seul aussi!</vt:lpstr>
      <vt:lpstr>De l’art de recycler les matériaux!</vt:lpstr>
      <vt:lpstr>Dzim boum boum!</vt:lpstr>
      <vt:lpstr>M. prope… un peu sale!</vt:lpstr>
      <vt:lpstr>Le dragon malmédien pour clôre le…</vt:lpstr>
      <vt:lpstr>Présentation PowerPoint</vt:lpstr>
    </vt:vector>
  </TitlesOfParts>
  <Company>Prestigîtes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555ème Carnaval de Malmedy</dc:title>
  <dc:creator>Anne-Elisabeth Nève</dc:creator>
  <cp:lastModifiedBy>Anne-Elisabeth Nève</cp:lastModifiedBy>
  <cp:revision>14</cp:revision>
  <dcterms:created xsi:type="dcterms:W3CDTF">2013-02-13T18:26:09Z</dcterms:created>
  <dcterms:modified xsi:type="dcterms:W3CDTF">2013-02-13T18:58:32Z</dcterms:modified>
</cp:coreProperties>
</file>